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351" r:id="rId2"/>
    <p:sldId id="352" r:id="rId3"/>
    <p:sldId id="353" r:id="rId4"/>
    <p:sldId id="258" r:id="rId5"/>
    <p:sldId id="260" r:id="rId6"/>
    <p:sldId id="261" r:id="rId7"/>
    <p:sldId id="262" r:id="rId8"/>
    <p:sldId id="264" r:id="rId9"/>
    <p:sldId id="376" r:id="rId10"/>
    <p:sldId id="375" r:id="rId11"/>
    <p:sldId id="372" r:id="rId12"/>
    <p:sldId id="373" r:id="rId13"/>
    <p:sldId id="386" r:id="rId14"/>
    <p:sldId id="387" r:id="rId15"/>
    <p:sldId id="388" r:id="rId16"/>
    <p:sldId id="371" r:id="rId17"/>
    <p:sldId id="266" r:id="rId18"/>
    <p:sldId id="389" r:id="rId19"/>
    <p:sldId id="390" r:id="rId20"/>
    <p:sldId id="275" r:id="rId21"/>
  </p:sldIdLst>
  <p:sldSz cx="12192000" cy="6858000"/>
  <p:notesSz cx="6858000" cy="9144000"/>
  <p:embeddedFontLst>
    <p:embeddedFont>
      <p:font typeface="UTM Avo" pitchFamily="18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UVN Van" pitchFamily="2" charset="0"/>
      <p:regular r:id="rId31"/>
      <p:bold r:id="rId32"/>
    </p:embeddedFont>
    <p:embeddedFont>
      <p:font typeface="Calibri Light" pitchFamily="34" charset="0"/>
      <p:regular r:id="rId33"/>
      <p:italic r:id="rId34"/>
    </p:embeddedFont>
    <p:embeddedFont>
      <p:font typeface="VNI-Avo" pitchFamily="2" charset="0"/>
      <p:regular r:id="rId35"/>
      <p:bold r:id="rId36"/>
      <p:italic r:id="rId37"/>
      <p:boldItalic r:id="rId3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B8D"/>
    <a:srgbClr val="A34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6" autoAdjust="0"/>
    <p:restoredTop sz="94290" autoAdjust="0"/>
  </p:normalViewPr>
  <p:slideViewPr>
    <p:cSldViewPr snapToGrid="0">
      <p:cViewPr>
        <p:scale>
          <a:sx n="108" d="100"/>
          <a:sy n="108" d="100"/>
        </p:scale>
        <p:origin x="-7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22B0-8E66-4D62-BCA6-F3B32EE63961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148A-8CE1-400A-867D-D84E00703D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60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vi-VN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1B1AB-7896-471F-841E-6F7DE10C1F9B}" type="slidenum">
              <a:rPr lang="vi-VN" altLang="vi-VN" smtClean="0"/>
              <a:t>3</a:t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đi Học Trên Nền Quảng Cáo đường, Nền Quảng Cáo, Nét đẹp, Đồng Cỏ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7" y="342900"/>
            <a:ext cx="11116945" cy="26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Van" panose="00000400000000000000" pitchFamily="2" charset="0"/>
                <a:sym typeface="+mn-ea"/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Van" panose="00000400000000000000" pitchFamily="2" charset="0"/>
                <a:sym typeface="+mn-ea"/>
              </a:rPr>
              <a:t>ĐẾN VỚI TIẾT HỌC HÔM NAY!</a:t>
            </a:r>
            <a:endParaRPr lang="vi-VN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091221" cy="769441"/>
            <a:chOff x="134912" y="70008"/>
            <a:chExt cx="3091221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>
              <a:fillRect/>
            </a:stretch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163445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UVN Van" panose="00000400000000000000" pitchFamily="2" charset="0"/>
                  <a:cs typeface="UVN Van" panose="00000400000000000000" pitchFamily="2" charset="0"/>
                </a:rPr>
                <a:t>Tạo</a:t>
              </a:r>
              <a:r>
                <a:rPr lang="en-US" sz="3600" b="1" dirty="0">
                  <a:solidFill>
                    <a:srgbClr val="0000FF"/>
                  </a:solidFill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UVN Van" panose="00000400000000000000" pitchFamily="2" charset="0"/>
                  <a:cs typeface="UVN Van" panose="00000400000000000000" pitchFamily="2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656656" y="1993901"/>
            <a:ext cx="107424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VN Van" panose="00000400000000000000" pitchFamily="2" charset="0"/>
                <a:cs typeface="UVN Van" panose="00000400000000000000" pitchFamily="2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0545" y="1993901"/>
            <a:ext cx="1652855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730899" y="2373812"/>
            <a:ext cx="619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25568" y="1993901"/>
            <a:ext cx="2575719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VN Van" panose="00000400000000000000" pitchFamily="2" charset="0"/>
                <a:cs typeface="UVN Van" panose="00000400000000000000" pitchFamily="2" charset="0"/>
              </a:rPr>
              <a:t>xinh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09450" y="2373811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27776" y="3322366"/>
            <a:ext cx="506853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xinh</a:t>
            </a:r>
            <a:r>
              <a:rPr lang="en-US" sz="48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>
                <a:latin typeface="UVN Van" panose="00000400000000000000" pitchFamily="2" charset="0"/>
                <a:cs typeface="UVN Van" panose="00000400000000000000" pitchFamily="2" charset="0"/>
              </a:rPr>
              <a:t>xắn</a:t>
            </a:r>
            <a:endParaRPr lang="vi-VN" sz="48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28370" y="4650740"/>
            <a:ext cx="13671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i</a:t>
            </a:r>
            <a:r>
              <a:rPr lang="vi-VN" alt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h</a:t>
            </a:r>
            <a:endParaRPr lang="en-US" sz="4800"/>
          </a:p>
        </p:txBody>
      </p:sp>
      <p:sp>
        <p:nvSpPr>
          <p:cNvPr id="3" name="Text Box 2"/>
          <p:cNvSpPr txBox="1"/>
          <p:nvPr/>
        </p:nvSpPr>
        <p:spPr>
          <a:xfrm>
            <a:off x="753745" y="2055495"/>
            <a:ext cx="13671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i</a:t>
            </a:r>
            <a:r>
              <a:rPr lang="vi-VN" alt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n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h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>
            <a:fillRect/>
          </a:stretch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>
            <a:fillRect/>
          </a:stretch>
        </p:blipFill>
        <p:spPr bwMode="auto">
          <a:xfrm>
            <a:off x="-621845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20192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</a:t>
            </a:r>
            <a:r>
              <a:rPr lang="en-US" sz="66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79:</a:t>
            </a:r>
            <a:r>
              <a:rPr lang="en-US" sz="8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1523" y="2542333"/>
            <a:ext cx="8012283" cy="275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r>
              <a:rPr lang="en-US" sz="125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2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ich</a:t>
            </a:r>
          </a:p>
          <a:p>
            <a:r>
              <a:rPr lang="vi-VN" sz="48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Tiết 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2206544" y="0"/>
            <a:ext cx="3614392" cy="1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15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8052689" y="-27528"/>
            <a:ext cx="3614392" cy="1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15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567" y="1954436"/>
            <a:ext cx="5312556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8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máy t</a:t>
            </a:r>
            <a:r>
              <a:rPr lang="vi-VN" sz="78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ính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0485" y="2098326"/>
            <a:ext cx="5568286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800" b="1" dirty="0">
                <a:latin typeface="UVN Van" panose="00000400000000000000" pitchFamily="2" charset="0"/>
                <a:cs typeface="UVN Van" panose="00000400000000000000" pitchFamily="2" charset="0"/>
              </a:rPr>
              <a:t>tờ l</a:t>
            </a:r>
            <a:r>
              <a:rPr lang="vi-VN" altLang="en-US" sz="78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ịch</a:t>
            </a:r>
            <a:r>
              <a:rPr lang="en-US" sz="78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7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970" y="3559175"/>
            <a:ext cx="62611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8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ngộ ngh</a:t>
            </a:r>
            <a:r>
              <a:rPr lang="vi-VN" sz="78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ĩnh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0485" y="3486524"/>
            <a:ext cx="5285678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800" b="1" dirty="0">
                <a:latin typeface="UVN Van" panose="00000400000000000000" pitchFamily="2" charset="0"/>
                <a:cs typeface="UVN Van" panose="00000400000000000000" pitchFamily="2" charset="0"/>
              </a:rPr>
              <a:t>t</a:t>
            </a:r>
            <a:r>
              <a:rPr lang="vi-VN" sz="78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ĩnh</a:t>
            </a:r>
            <a:r>
              <a:rPr lang="vi-VN" sz="7800" b="1" dirty="0">
                <a:latin typeface="UVN Van" panose="00000400000000000000" pitchFamily="2" charset="0"/>
                <a:cs typeface="UVN Van" panose="00000400000000000000" pitchFamily="2" charset="0"/>
              </a:rPr>
              <a:t> m</a:t>
            </a:r>
            <a:r>
              <a:rPr lang="vi-VN" sz="78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ịch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016" y="5125659"/>
            <a:ext cx="507380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0" b="1" dirty="0">
                <a:latin typeface="UVN Van" panose="00000400000000000000" pitchFamily="2" charset="0"/>
                <a:cs typeface="UVN Van" panose="00000400000000000000" pitchFamily="2" charset="0"/>
              </a:rPr>
              <a:t>t</a:t>
            </a:r>
            <a:r>
              <a:rPr lang="vi-VN" altLang="en-US" sz="78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r>
              <a:rPr lang="vi-VN" altLang="en-US" sz="7800" b="1" dirty="0">
                <a:latin typeface="UVN Van" panose="00000400000000000000" pitchFamily="2" charset="0"/>
                <a:cs typeface="UVN Van" panose="00000400000000000000" pitchFamily="2" charset="0"/>
              </a:rPr>
              <a:t> khiết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9241" y="5061293"/>
            <a:ext cx="6556917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800" b="1" dirty="0">
                <a:latin typeface="UVN Van" panose="00000400000000000000" pitchFamily="2" charset="0"/>
                <a:cs typeface="UVN Van" panose="00000400000000000000" pitchFamily="2" charset="0"/>
              </a:rPr>
              <a:t>x</a:t>
            </a:r>
            <a:r>
              <a:rPr lang="vi-VN" sz="78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ích</a:t>
            </a:r>
            <a:r>
              <a:rPr lang="vi-VN" sz="7800" b="1" dirty="0">
                <a:latin typeface="UVN Van" panose="00000400000000000000" pitchFamily="2" charset="0"/>
                <a:cs typeface="UVN Van" panose="00000400000000000000" pitchFamily="2" charset="0"/>
              </a:rPr>
              <a:t> đu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1927" y="1097280"/>
            <a:ext cx="6748145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Đọc</a:t>
            </a:r>
            <a:r>
              <a:rPr lang="en-US" sz="115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</a:t>
            </a:r>
            <a:r>
              <a:rPr lang="en-US" sz="115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</a:p>
          <a:p>
            <a:pPr algn="ctr"/>
            <a:r>
              <a:rPr lang="en-US" sz="11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ứng</a:t>
            </a:r>
            <a:r>
              <a:rPr lang="en-US" sz="115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dụng</a:t>
            </a:r>
            <a:endParaRPr lang="vi-VN" sz="11500" b="1" dirty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88" t="19485" r="21716" b="38236"/>
          <a:stretch>
            <a:fillRect/>
          </a:stretch>
        </p:blipFill>
        <p:spPr>
          <a:xfrm>
            <a:off x="263236" y="221673"/>
            <a:ext cx="11734800" cy="648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88" t="19485" r="21716" b="38236"/>
          <a:stretch>
            <a:fillRect/>
          </a:stretch>
        </p:blipFill>
        <p:spPr>
          <a:xfrm>
            <a:off x="579140" y="720437"/>
            <a:ext cx="11086387" cy="245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733846" y="27711"/>
            <a:ext cx="435568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Lịch</a:t>
            </a:r>
            <a:r>
              <a:rPr lang="en-US" sz="48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phát</a:t>
            </a:r>
            <a:r>
              <a:rPr lang="en-US" sz="48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sóng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550" y="2981960"/>
            <a:ext cx="11612880" cy="39693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Lịch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phát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sóng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ngày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20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tháng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12:</a:t>
            </a:r>
          </a:p>
          <a:p>
            <a:pPr marL="571500" indent="-571500" algn="just">
              <a:buFontTx/>
              <a:buChar char="-"/>
            </a:pP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6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giờ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: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Chào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bình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minh</a:t>
            </a:r>
          </a:p>
          <a:p>
            <a:pPr marL="571500" indent="-571500" algn="just">
              <a:buFontTx/>
              <a:buChar char="-"/>
            </a:pP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7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giờ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: Du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lịch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khám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phá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di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tích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lịch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sử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ở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tỉnh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Ninh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Bình</a:t>
            </a:r>
            <a:endParaRPr lang="en-US" sz="3600" dirty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8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giờ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: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Thể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thao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Vượt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lên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chính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mình</a:t>
            </a:r>
            <a:endParaRPr lang="en-US" sz="3600" dirty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9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giờ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: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Âm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nhạc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Ca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khúc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đi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cùng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năm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tháng</a:t>
            </a:r>
            <a:endParaRPr lang="en-US" sz="3600" dirty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10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giờ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: Y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tế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chọn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kính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phù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hợp</a:t>
            </a:r>
            <a:endParaRPr lang="en-US" sz="3600" dirty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11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giờ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: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Phim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tình</a:t>
            </a:r>
            <a:r>
              <a:rPr lang="en-US" sz="36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dirty="0" err="1">
                <a:latin typeface="UVN Van" panose="00000400000000000000" pitchFamily="2" charset="0"/>
                <a:cs typeface="UVN Van" panose="00000400000000000000" pitchFamily="2" charset="0"/>
              </a:rPr>
              <a:t>bạn</a:t>
            </a:r>
            <a:endParaRPr lang="en-US" sz="3600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9765" y="3538030"/>
            <a:ext cx="996950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75136" y="4073236"/>
            <a:ext cx="852282" cy="2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30635" y="3549905"/>
            <a:ext cx="977265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en-US" sz="3600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779823" y="4073236"/>
            <a:ext cx="929002" cy="2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550275" y="4093210"/>
            <a:ext cx="1412240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985885" y="4652010"/>
            <a:ext cx="548005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617075" y="4082415"/>
            <a:ext cx="1331595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en-US" sz="3600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919335" y="4652010"/>
            <a:ext cx="68961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21400" y="4652010"/>
            <a:ext cx="1221740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379210" y="5189220"/>
            <a:ext cx="679450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99185" y="4628260"/>
            <a:ext cx="1203325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en-US" sz="3600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403465" y="5219700"/>
            <a:ext cx="751205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45000" y="5726240"/>
            <a:ext cx="1222375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en-US" sz="3600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27245" y="6299200"/>
            <a:ext cx="737870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86150" y="6278880"/>
            <a:ext cx="1181735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670935" y="6832600"/>
            <a:ext cx="774065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04240" y="2981325"/>
            <a:ext cx="744220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ich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71855" y="3586480"/>
            <a:ext cx="709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252210" y="4093210"/>
            <a:ext cx="1170940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ich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551930" y="4662170"/>
            <a:ext cx="65913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loud Callout 41"/>
          <p:cNvSpPr/>
          <p:nvPr/>
        </p:nvSpPr>
        <p:spPr>
          <a:xfrm>
            <a:off x="150495" y="156210"/>
            <a:ext cx="3949700" cy="1999615"/>
          </a:xfrm>
          <a:prstGeom prst="cloudCallout">
            <a:avLst>
              <a:gd name="adj1" fmla="val 34994"/>
              <a:gd name="adj2" fmla="val 1851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345440"/>
            <a:ext cx="4177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UVN Van" panose="00000400000000000000" pitchFamily="2" charset="0"/>
                <a:cs typeface="UVN Van" panose="00000400000000000000" pitchFamily="2" charset="0"/>
              </a:rPr>
              <a:t>Lúc</a:t>
            </a:r>
            <a:r>
              <a:rPr lang="en-US" sz="3600" b="1" dirty="0">
                <a:latin typeface="UVN Van" panose="00000400000000000000" pitchFamily="2" charset="0"/>
                <a:cs typeface="UVN Van" panose="00000400000000000000" pitchFamily="2" charset="0"/>
              </a:rPr>
              <a:t> 10 </a:t>
            </a:r>
            <a:r>
              <a:rPr lang="en-US" sz="3600" b="1" dirty="0" err="1">
                <a:latin typeface="UVN Van" panose="00000400000000000000" pitchFamily="2" charset="0"/>
                <a:cs typeface="UVN Van" panose="00000400000000000000" pitchFamily="2" charset="0"/>
              </a:rPr>
              <a:t>giờ</a:t>
            </a:r>
            <a:r>
              <a:rPr lang="en-US" sz="36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>
                <a:latin typeface="UVN Van" panose="00000400000000000000" pitchFamily="2" charset="0"/>
                <a:cs typeface="UVN Van" panose="00000400000000000000" pitchFamily="2" charset="0"/>
              </a:rPr>
              <a:t>có</a:t>
            </a:r>
            <a:endParaRPr lang="en-US" sz="3600" b="1" dirty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ctr"/>
            <a:r>
              <a:rPr lang="en-US" sz="36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>
                <a:latin typeface="UVN Van" panose="00000400000000000000" pitchFamily="2" charset="0"/>
                <a:cs typeface="UVN Van" panose="00000400000000000000" pitchFamily="2" charset="0"/>
              </a:rPr>
              <a:t>chương</a:t>
            </a:r>
            <a:r>
              <a:rPr lang="en-US" sz="36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>
                <a:latin typeface="UVN Van" panose="00000400000000000000" pitchFamily="2" charset="0"/>
                <a:cs typeface="UVN Van" panose="00000400000000000000" pitchFamily="2" charset="0"/>
              </a:rPr>
              <a:t>trình</a:t>
            </a:r>
            <a:r>
              <a:rPr lang="en-US" sz="36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>
                <a:latin typeface="UVN Van" panose="00000400000000000000" pitchFamily="2" charset="0"/>
                <a:cs typeface="UVN Van" panose="00000400000000000000" pitchFamily="2" charset="0"/>
              </a:rPr>
              <a:t>gì</a:t>
            </a:r>
            <a:r>
              <a:rPr lang="en-US" sz="3600" b="1" dirty="0">
                <a:latin typeface="UVN Van" panose="00000400000000000000" pitchFamily="2" charset="0"/>
                <a:cs typeface="UVN Van" panose="00000400000000000000" pitchFamily="2" charset="0"/>
              </a:rPr>
              <a:t>?</a:t>
            </a:r>
            <a:endParaRPr lang="vi-VN" sz="36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517602" y="4093210"/>
            <a:ext cx="1331595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en-US" sz="3600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7" grpId="2" bldLvl="0" animBg="1"/>
      <p:bldP spid="10" grpId="0" bldLvl="0" animBg="1"/>
      <p:bldP spid="10" grpId="1" bldLvl="0" animBg="1"/>
      <p:bldP spid="10" grpId="2" bldLvl="0" animBg="1"/>
      <p:bldP spid="13" grpId="0" bldLvl="0" animBg="1"/>
      <p:bldP spid="13" grpId="1" bldLvl="0" animBg="1"/>
      <p:bldP spid="13" grpId="2" bldLvl="0" animBg="1"/>
      <p:bldP spid="15" grpId="0" bldLvl="0" animBg="1"/>
      <p:bldP spid="15" grpId="1" bldLvl="0" animBg="1"/>
      <p:bldP spid="15" grpId="2" bldLvl="0" animBg="1"/>
      <p:bldP spid="19" grpId="0" bldLvl="0" animBg="1"/>
      <p:bldP spid="19" grpId="1" bldLvl="0" animBg="1"/>
      <p:bldP spid="19" grpId="2" bldLvl="0" animBg="1"/>
      <p:bldP spid="21" grpId="0" bldLvl="0" animBg="1"/>
      <p:bldP spid="21" grpId="1" bldLvl="0" animBg="1"/>
      <p:bldP spid="21" grpId="2" bldLvl="0" animBg="1"/>
      <p:bldP spid="23" grpId="0" bldLvl="0" animBg="1"/>
      <p:bldP spid="23" grpId="1" bldLvl="0" animBg="1"/>
      <p:bldP spid="23" grpId="2" bldLvl="0" animBg="1"/>
      <p:bldP spid="25" grpId="0" bldLvl="0" animBg="1"/>
      <p:bldP spid="25" grpId="1" bldLvl="0" animBg="1"/>
      <p:bldP spid="25" grpId="2" bldLvl="0" animBg="1"/>
      <p:bldP spid="27" grpId="0" bldLvl="0" animBg="1"/>
      <p:bldP spid="38" grpId="0" bldLvl="0" animBg="1"/>
      <p:bldP spid="42" grpId="0" bldLvl="0" animBg="1"/>
      <p:bldP spid="42" grpId="1" bldLvl="0" animBg="1"/>
      <p:bldP spid="43" grpId="0"/>
      <p:bldP spid="43" grpId="1"/>
      <p:bldP spid="29" grpId="0" bldLvl="0" animBg="1"/>
      <p:bldP spid="29" grpId="1" bldLvl="0" animBg="1"/>
      <p:bldP spid="29" grpId="2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95" y="1134110"/>
            <a:ext cx="5216525" cy="40201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3940" y="1134110"/>
            <a:ext cx="5610860" cy="402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910" y="1448435"/>
            <a:ext cx="5354320" cy="43516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0890" y="1448435"/>
            <a:ext cx="550291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Thế Giới Trẻ Em Ngày Phim Hoạt Hình Banner, Vectơ, Thế Giới, Tết  Thiếu Nhi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62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134896" y="1359138"/>
            <a:ext cx="12239172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TRƯỜNG TH PHÚ HÒA ĐÔNG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8450" y="4391025"/>
            <a:ext cx="9408795" cy="1106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Tuần 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16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Thứ </a:t>
            </a:r>
            <a:r>
              <a:rPr lang="vi-VN" altLang="en-US" sz="6600" b="1" dirty="0">
                <a:solidFill>
                  <a:srgbClr val="0070C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năm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7201" y="2370008"/>
            <a:ext cx="463169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HỌC VẦN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1931" y="3549273"/>
            <a:ext cx="210248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L</a:t>
            </a:r>
            <a:r>
              <a:rPr lang="vi-VN" alt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ỚP</a:t>
            </a:r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96605" y="73025"/>
            <a:ext cx="33026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800" b="1" dirty="0">
                <a:solidFill>
                  <a:schemeClr val="accent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1690" y="2729865"/>
            <a:ext cx="62903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</a:t>
            </a:r>
            <a:r>
              <a:rPr lang="vi-VN" sz="80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ệnh</a:t>
            </a:r>
            <a:r>
              <a:rPr lang="vi-VN" sz="8000" b="1" dirty="0">
                <a:solidFill>
                  <a:schemeClr val="accent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viện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280" y="3968750"/>
            <a:ext cx="118421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vầng trăng ch</a:t>
            </a:r>
            <a:r>
              <a:rPr lang="vi-VN" sz="80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ênh</a:t>
            </a:r>
            <a:r>
              <a:rPr lang="vi-VN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ch</a:t>
            </a:r>
            <a:r>
              <a:rPr lang="vi-VN" sz="8000" b="1" dirty="0">
                <a:solidFill>
                  <a:schemeClr val="accent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ếch</a:t>
            </a: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287655" y="5106670"/>
            <a:ext cx="117627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</a:t>
            </a:r>
            <a:r>
              <a:rPr lang="vi-VN" altLang="en-US" sz="80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ênh</a:t>
            </a:r>
            <a:r>
              <a:rPr lang="vi-VN" altLang="en-US" sz="8000" b="1" dirty="0">
                <a:solidFill>
                  <a:schemeClr val="accent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vực bạn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7095" y="1400175"/>
            <a:ext cx="84569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</a:t>
            </a:r>
            <a:r>
              <a:rPr lang="vi-VN" altLang="en-US" sz="8000" b="1" dirty="0">
                <a:solidFill>
                  <a:schemeClr val="accent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ếch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655" y="2767965"/>
            <a:ext cx="56134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k</a:t>
            </a:r>
            <a:r>
              <a:rPr lang="vi-VN" altLang="en-US" sz="80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ênh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rạch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7645" y="1435197"/>
            <a:ext cx="68472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bập b</a:t>
            </a:r>
            <a:r>
              <a:rPr lang="vi-VN" altLang="en-US" sz="80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ênh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3254" y="73332"/>
            <a:ext cx="29336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8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ênh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>
            <a:fillRect/>
          </a:stretch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>
            <a:fillRect/>
          </a:stretch>
        </p:blipFill>
        <p:spPr bwMode="auto">
          <a:xfrm>
            <a:off x="-621845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20192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</a:t>
            </a:r>
            <a:r>
              <a:rPr lang="en-US" sz="66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79:</a:t>
            </a:r>
            <a:r>
              <a:rPr lang="en-US" sz="8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1523" y="2542333"/>
            <a:ext cx="8012283" cy="275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r>
              <a:rPr lang="en-US" sz="125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2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ich</a:t>
            </a:r>
          </a:p>
          <a:p>
            <a:r>
              <a:rPr lang="vi-VN" sz="48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Tiết 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Khám</a:t>
            </a:r>
            <a:r>
              <a:rPr lang="en-US" sz="138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38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phá</a:t>
            </a:r>
            <a:endParaRPr lang="vi-VN" sz="13800" b="1" dirty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072" y="2849514"/>
            <a:ext cx="402587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VN Van" panose="00000400000000000000" pitchFamily="2" charset="0"/>
                <a:cs typeface="UVN Van" panose="00000400000000000000" pitchFamily="2" charset="0"/>
              </a:rPr>
              <a:t>máy</a:t>
            </a:r>
            <a:r>
              <a:rPr lang="en-US" sz="48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>
                <a:latin typeface="UVN Van" panose="00000400000000000000" pitchFamily="2" charset="0"/>
                <a:cs typeface="UVN Van" panose="00000400000000000000" pitchFamily="2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ính</a:t>
            </a:r>
            <a:endParaRPr lang="vi-VN" sz="48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7546" y="4433644"/>
            <a:ext cx="1601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ich</a:t>
            </a:r>
            <a:endParaRPr lang="vi-VN" sz="48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27832" y="5546505"/>
            <a:ext cx="3686124" cy="820878"/>
            <a:chOff x="1310404" y="5359272"/>
            <a:chExt cx="3517036" cy="820878"/>
          </a:xfrm>
        </p:grpSpPr>
        <p:sp>
          <p:nvSpPr>
            <p:cNvPr id="15" name="Rectangle 14"/>
            <p:cNvSpPr/>
            <p:nvPr/>
          </p:nvSpPr>
          <p:spPr>
            <a:xfrm>
              <a:off x="1310404" y="5373862"/>
              <a:ext cx="469931" cy="80628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VN Van" panose="00000400000000000000" pitchFamily="2" charset="0"/>
                  <a:cs typeface="UVN Van" panose="00000400000000000000" pitchFamily="2" charset="0"/>
                </a:rPr>
                <a:t>i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0" y="5373786"/>
              <a:ext cx="939012" cy="80386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VN Van" panose="00000400000000000000" pitchFamily="2" charset="0"/>
                  <a:cs typeface="UVN Van" panose="00000400000000000000" pitchFamily="2" charset="0"/>
                </a:rPr>
                <a:t>ch</a:t>
              </a:r>
              <a:endParaRPr lang="vi-VN" sz="4800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780335" y="5775718"/>
              <a:ext cx="297474" cy="12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1384763" cy="80386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VN Van" panose="00000400000000000000" pitchFamily="2" charset="0"/>
                  <a:cs typeface="UVN Van" panose="00000400000000000000" pitchFamily="2" charset="0"/>
                </a:rPr>
                <a:t>ich</a:t>
              </a:r>
              <a:endParaRPr lang="vi-VN" sz="4800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3016823" y="5761204"/>
              <a:ext cx="425854" cy="145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657546" y="4442878"/>
            <a:ext cx="1800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</a:t>
            </a:r>
            <a:endParaRPr lang="vi-VN" sz="48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50896" y="4440743"/>
            <a:ext cx="617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</a:t>
            </a:r>
            <a:endParaRPr lang="vi-VN" sz="4800" b="1" dirty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13576" y="4429281"/>
            <a:ext cx="1148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</a:t>
            </a:r>
            <a:endParaRPr lang="vi-VN" sz="4800" b="1" dirty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627459" y="2884320"/>
            <a:ext cx="2372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VN Van" panose="00000400000000000000" pitchFamily="2" charset="0"/>
                <a:cs typeface="UVN Van" panose="00000400000000000000" pitchFamily="2" charset="0"/>
              </a:rPr>
              <a:t>tờ</a:t>
            </a:r>
            <a:r>
              <a:rPr lang="en-US" sz="48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>
                <a:latin typeface="UVN Van" panose="00000400000000000000" pitchFamily="2" charset="0"/>
                <a:cs typeface="UVN Van" panose="00000400000000000000" pitchFamily="2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ịch</a:t>
            </a:r>
            <a:r>
              <a:rPr lang="en-US" sz="4800" b="1" dirty="0">
                <a:solidFill>
                  <a:srgbClr val="FF0000"/>
                </a:solidFill>
                <a:latin typeface="UVN Van" panose="00000400000000000000" pitchFamily="2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85552" y="3687236"/>
            <a:ext cx="229706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VN Van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UVN Van" panose="00000400000000000000" pitchFamily="2" charset="0"/>
                <a:cs typeface="UVN Van" panose="00000400000000000000" pitchFamily="2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ịch</a:t>
            </a:r>
            <a:r>
              <a:rPr lang="en-US" sz="4800" b="1" dirty="0">
                <a:latin typeface="UVN Van" panose="00000400000000000000" pitchFamily="2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2775" y="5487086"/>
            <a:ext cx="4335743" cy="821075"/>
            <a:chOff x="1224252" y="5604011"/>
            <a:chExt cx="4335743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1224252" y="5604011"/>
              <a:ext cx="2700416" cy="821075"/>
              <a:chOff x="997677" y="5373862"/>
              <a:chExt cx="2612149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97677" y="5373862"/>
                <a:ext cx="677688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>
                    <a:latin typeface="UVN Van" panose="00000400000000000000" pitchFamily="2" charset="0"/>
                    <a:cs typeface="UVN Van" panose="00000400000000000000" pitchFamily="2" charset="0"/>
                  </a:rPr>
                  <a:t>i</a:t>
                </a:r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1675365" y="5775718"/>
                <a:ext cx="298204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990119" y="5391073"/>
                <a:ext cx="108633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>
                    <a:latin typeface="UVN Van" panose="00000400000000000000" pitchFamily="2" charset="0"/>
                    <a:cs typeface="UVN Van" panose="00000400000000000000" pitchFamily="2" charset="0"/>
                  </a:rPr>
                  <a:t>nh</a:t>
                </a:r>
                <a:endParaRPr lang="vi-VN" sz="4800" dirty="0">
                  <a:latin typeface="UVN Van" panose="00000400000000000000" pitchFamily="2" charset="0"/>
                  <a:cs typeface="UVN Van" panose="00000400000000000000" pitchFamily="2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087862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962222" y="5621222"/>
              <a:ext cx="159777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VN Van" panose="00000400000000000000" pitchFamily="2" charset="0"/>
                  <a:cs typeface="UVN Van" panose="00000400000000000000" pitchFamily="2" charset="0"/>
                </a:rPr>
                <a:t>inh</a:t>
              </a:r>
              <a:endParaRPr lang="vi-VN" sz="4800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42283" t="21262" r="34773" b="50797"/>
          <a:stretch>
            <a:fillRect/>
          </a:stretch>
        </p:blipFill>
        <p:spPr>
          <a:xfrm>
            <a:off x="460375" y="152663"/>
            <a:ext cx="4330676" cy="271197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42559" t="19363" r="33774" b="51961"/>
          <a:stretch>
            <a:fillRect/>
          </a:stretch>
        </p:blipFill>
        <p:spPr>
          <a:xfrm>
            <a:off x="7352655" y="97900"/>
            <a:ext cx="4412893" cy="278333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0" name="TextBox 49"/>
          <p:cNvSpPr txBox="1"/>
          <p:nvPr/>
        </p:nvSpPr>
        <p:spPr>
          <a:xfrm>
            <a:off x="2863081" y="4418683"/>
            <a:ext cx="1601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63215" y="4451350"/>
            <a:ext cx="1823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vi-VN" sz="48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62580" y="4411980"/>
            <a:ext cx="1186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 rot="10800000" flipV="1">
            <a:off x="3025775" y="4433570"/>
            <a:ext cx="1487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nh</a:t>
            </a:r>
            <a:endParaRPr lang="vi-VN" sz="4800" b="1" dirty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9153" y="3713100"/>
            <a:ext cx="229706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VN Van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UVN Van" panose="00000400000000000000" pitchFamily="2" charset="0"/>
                <a:cs typeface="UVN Van" panose="00000400000000000000" pitchFamily="2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ính</a:t>
            </a:r>
            <a:endParaRPr lang="vi-VN" sz="48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pic>
        <p:nvPicPr>
          <p:cNvPr id="1026" name="Picture 2" descr="Máy tính cầm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47919"/>
            <a:ext cx="12185650" cy="70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-1.04167E-6 -1.85185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-8.33333E-7 -1.11111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388 -0.0051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2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15937 -0.531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2.08333E-7 1.11111E-6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1551 L 3.125E-6 -2.96296E-6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4167 -0.00208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11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0.00301 L -0.28503 -0.53148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-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1927" y="1097280"/>
            <a:ext cx="6748145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Đọc</a:t>
            </a:r>
            <a:r>
              <a:rPr lang="en-US" sz="115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từ</a:t>
            </a:r>
            <a:r>
              <a:rPr lang="en-US" sz="115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</a:p>
          <a:p>
            <a:pPr algn="ctr"/>
            <a:r>
              <a:rPr lang="en-US" sz="11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ứng</a:t>
            </a:r>
            <a:r>
              <a:rPr lang="en-US" sz="11500" b="1" dirty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dụng</a:t>
            </a:r>
            <a:endParaRPr lang="vi-VN" sz="11500" b="1" dirty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76225" y="2487270"/>
            <a:ext cx="28841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ngộ</a:t>
            </a:r>
            <a:r>
              <a:rPr lang="en-US" sz="40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nghĩnh</a:t>
            </a:r>
            <a:endParaRPr lang="vi-VN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9441" y="2473387"/>
            <a:ext cx="250633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tĩnh</a:t>
            </a:r>
            <a:r>
              <a:rPr lang="en-US" sz="40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mịch</a:t>
            </a:r>
            <a:endParaRPr lang="vi-VN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4726" y="5909966"/>
            <a:ext cx="243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tinh</a:t>
            </a:r>
            <a:r>
              <a:rPr lang="en-US" sz="40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khiết</a:t>
            </a:r>
            <a:endParaRPr lang="vi-VN" sz="44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09441" y="5909966"/>
            <a:ext cx="318695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xích</a:t>
            </a:r>
            <a:r>
              <a:rPr lang="en-US" sz="40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đu</a:t>
            </a:r>
            <a:endParaRPr lang="vi-VN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5221" t="20833" r="34394" b="34682"/>
          <a:stretch>
            <a:fillRect/>
          </a:stretch>
        </p:blipFill>
        <p:spPr>
          <a:xfrm>
            <a:off x="1070254" y="71685"/>
            <a:ext cx="4118508" cy="242030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36013" t="21875" r="38046" b="45405"/>
          <a:stretch>
            <a:fillRect/>
          </a:stretch>
        </p:blipFill>
        <p:spPr>
          <a:xfrm>
            <a:off x="1121050" y="3444970"/>
            <a:ext cx="4067712" cy="246019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27814" t="21078" r="30122" b="35171"/>
          <a:stretch>
            <a:fillRect/>
          </a:stretch>
        </p:blipFill>
        <p:spPr>
          <a:xfrm>
            <a:off x="7248016" y="71685"/>
            <a:ext cx="4259116" cy="231563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32706" t="22426" r="30191" b="32536"/>
          <a:stretch>
            <a:fillRect/>
          </a:stretch>
        </p:blipFill>
        <p:spPr>
          <a:xfrm>
            <a:off x="7289438" y="3444969"/>
            <a:ext cx="4259116" cy="246019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3440430" y="2548890"/>
            <a:ext cx="953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vi-VN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2549525"/>
            <a:ext cx="1818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vi-VN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1666" y="5909944"/>
            <a:ext cx="1789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inh</a:t>
            </a:r>
            <a:endParaRPr lang="vi-VN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97415" y="3214370"/>
            <a:ext cx="82169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21850" y="2483485"/>
            <a:ext cx="1063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ich</a:t>
            </a:r>
            <a:endParaRPr lang="vi-VN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9635" y="5909945"/>
            <a:ext cx="1851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ich</a:t>
            </a:r>
            <a:endParaRPr lang="vi-VN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40430" y="3194050"/>
            <a:ext cx="913130" cy="40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54726" y="6536689"/>
            <a:ext cx="1021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38526" y="6621779"/>
            <a:ext cx="1021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509635" y="3234690"/>
            <a:ext cx="67945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hậm và tĩnh mịch - Chopin's Nocturne in C-sharp Minor - Video: Nguyên Huệ  - khungcuahe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685" cy="68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13.quiz"/>
  <p:tag name="ISPRING_QUIZ_RELATIVE_PATH" val="elearning nhu cau không khi cho thực vật\quiz\quiz13.quiz"/>
  <p:tag name="ISPRING_SLIDE_QUIZ_PROPERTIES" val="&lt;QuizProperties&gt;&lt;passAction&gt;&lt;action&gt;0&lt;/action&gt;&lt;slide&gt;341&lt;/slide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GENSWF_SLIDE_TITLE" val="Câu 17 trò chơi"/>
  <p:tag name="ISPRING_SLIDE_INDENT_LEVEL" val="0"/>
  <p:tag name="ISPRING_PRESENTER_ID" val="{9ED41995-1A4F-4087-8FB6-1AC5122942A0}"/>
  <p:tag name="ISPRING_CUSTOM_TIMING_USED" val="0"/>
  <p:tag name="ISPRING_QUIZ_FULL_PATH" val="C:\Users\MyPC\Desktop\ghidia\TEP NGUON\elearning nhu cau không khi cho thực vật\quiz\quiz13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227</Words>
  <Application>Microsoft Office PowerPoint</Application>
  <PresentationFormat>Custom</PresentationFormat>
  <Paragraphs>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UTM Avo</vt:lpstr>
      <vt:lpstr>Calibri</vt:lpstr>
      <vt:lpstr>Times New Roman</vt:lpstr>
      <vt:lpstr>UVN Van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477</cp:revision>
  <dcterms:created xsi:type="dcterms:W3CDTF">2020-11-22T10:22:00Z</dcterms:created>
  <dcterms:modified xsi:type="dcterms:W3CDTF">2021-12-30T13:16:29Z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F2608FE162D74D4F8916809B70C0D237</vt:lpwstr>
  </property>
  <property fmtid="{D5CDD505-2E9C-101B-9397-08002B2CF9AE}" pid="3" name="KSOProductBuildVer">
    <vt:lpwstr>1033-11.2.0.10426</vt:lpwstr>
  </property>
</Properties>
</file>